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96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7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9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1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11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48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94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69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2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6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67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27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2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7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2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5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4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659" y="281293"/>
            <a:ext cx="7835865" cy="62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1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3" y="441771"/>
            <a:ext cx="8985208" cy="58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908" t="27284" r="33426" b="36337"/>
          <a:stretch/>
        </p:blipFill>
        <p:spPr>
          <a:xfrm>
            <a:off x="1839576" y="501996"/>
            <a:ext cx="8755406" cy="56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1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768" t="30412" r="33565" b="33045"/>
          <a:stretch/>
        </p:blipFill>
        <p:spPr>
          <a:xfrm>
            <a:off x="1614671" y="286257"/>
            <a:ext cx="8997100" cy="584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0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667" t="33292" r="33704" b="29835"/>
          <a:stretch/>
        </p:blipFill>
        <p:spPr>
          <a:xfrm>
            <a:off x="2003367" y="322040"/>
            <a:ext cx="8767072" cy="61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4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444" t="18477" r="36342" b="45226"/>
          <a:stretch/>
        </p:blipFill>
        <p:spPr>
          <a:xfrm>
            <a:off x="1813099" y="377460"/>
            <a:ext cx="8666007" cy="60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630" t="33292" r="33519" b="29588"/>
          <a:stretch/>
        </p:blipFill>
        <p:spPr>
          <a:xfrm>
            <a:off x="1348200" y="280476"/>
            <a:ext cx="9441720" cy="618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6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584" t="27284" r="33472" b="35515"/>
          <a:stretch/>
        </p:blipFill>
        <p:spPr>
          <a:xfrm>
            <a:off x="1605741" y="352367"/>
            <a:ext cx="9398195" cy="61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16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9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РОО</dc:creator>
  <cp:lastModifiedBy>РОО</cp:lastModifiedBy>
  <cp:revision>6</cp:revision>
  <dcterms:created xsi:type="dcterms:W3CDTF">2023-04-20T07:57:02Z</dcterms:created>
  <dcterms:modified xsi:type="dcterms:W3CDTF">2023-04-20T08:06:47Z</dcterms:modified>
</cp:coreProperties>
</file>